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3533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前，首先需要介绍一个插件：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16085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870</cp:revision>
  <dcterms:created xsi:type="dcterms:W3CDTF">2023-03-11T10:34:35Z</dcterms:created>
  <dcterms:modified xsi:type="dcterms:W3CDTF">2023-03-11T10:34:35Z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